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media3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0" name="Shape 6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Shape 6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Relationship Id="rId7" Type="http://schemas.openxmlformats.org/officeDocument/2006/relationships/video" Target="../media/media2.mov"/><Relationship Id="rId8" Type="http://schemas.microsoft.com/office/2007/relationships/media" Target="../media/media2.mov"/><Relationship Id="rId9" Type="http://schemas.openxmlformats.org/officeDocument/2006/relationships/image" Target="../media/image15.png"/><Relationship Id="rId10" Type="http://schemas.openxmlformats.org/officeDocument/2006/relationships/video" Target="../media/media3.mov"/><Relationship Id="rId11" Type="http://schemas.microsoft.com/office/2007/relationships/media" Target="../media/media3.mov"/><Relationship Id="rId1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 defTabSz="905255">
              <a:defRPr sz="395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第十三堂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使用UIAlertController和使用者互動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4 下午9.58.11.mov" descr="螢幕錄製 2019-02-04 下午9.58.11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277115" y="1102993"/>
            <a:ext cx="1804516" cy="367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螢幕錄製 2019-02-04 下午10.14.35.mov" descr="螢幕錄製 2019-02-04 下午10.14.35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3521743" y="1068395"/>
            <a:ext cx="1804516" cy="367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螢幕錄製 2019-02-04 下午10.48.21.mov" descr="螢幕錄製 2019-02-04 下午10.48.21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5921851" y="1068395"/>
            <a:ext cx="1804516" cy="3676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99999" fill="hold"/>
                                        <p:tgtEl>
                                          <p:spTgt spid="6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133333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677"/>
                </p:tgtEl>
              </p:cMediaNode>
            </p:video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6" name="內容版面配置區 5"/>
          <p:cNvSpPr txBox="1"/>
          <p:nvPr/>
        </p:nvSpPr>
        <p:spPr>
          <a:xfrm>
            <a:off x="1897686" y="1333500"/>
            <a:ext cx="4851881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建立UITableViewCell可以和使用者互動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建立UIAlertContorller, 展示ActionSheet和alert2種對話框。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